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762000" y="3200400"/>
            <a:ext cx="7543800" cy="1524000"/>
          </a:xfrm>
        </p:spPr>
        <p:txBody>
          <a:bodyPr>
            <a:noAutofit/>
          </a:bodyPr>
          <a:lstStyle>
            <a:lvl1pPr>
              <a:defRPr sz="8000"/>
            </a:lvl1pPr>
          </a:lstStyle>
          <a:p>
            <a:r>
              <a:rPr lang="en-US" smtClean="0"/>
              <a:t>Click to edit Master title style</a:t>
            </a:r>
            <a:endParaRPr lang="en-US" dirty="0"/>
          </a:p>
        </p:txBody>
      </p:sp>
      <p:sp>
        <p:nvSpPr>
          <p:cNvPr id="3" name="Subtitle 2"/>
          <p:cNvSpPr>
            <a:spLocks noGrp="1"/>
          </p:cNvSpPr>
          <p:nvPr>
            <p:ph type="subTitle" idx="1"/>
          </p:nvPr>
        </p:nvSpPr>
        <p:spPr>
          <a:xfrm>
            <a:off x="762000" y="4724400"/>
            <a:ext cx="6858000" cy="990600"/>
          </a:xfrm>
        </p:spPr>
        <p:txBody>
          <a:bodyPr anchor="t" anchorCtr="0">
            <a:normAutofit/>
          </a:bodyPr>
          <a:lstStyle>
            <a:lvl1pPr marL="0" indent="0" algn="l">
              <a:buNone/>
              <a:defRPr sz="28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0908734-D58D-47A8-AC7A-7710ABA0036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04C2E-FAF2-4D61-90D4-02AFC4B7DDF1}" type="slidenum">
              <a:rPr lang="en-US" smtClean="0"/>
              <a:t>‹#›</a:t>
            </a:fld>
            <a:endParaRPr lang="en-US"/>
          </a:p>
        </p:txBody>
      </p:sp>
      <p:sp>
        <p:nvSpPr>
          <p:cNvPr id="7" name="Rectangle 6"/>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914400" y="685800"/>
            <a:ext cx="7239000" cy="38862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908734-D58D-47A8-AC7A-7710ABA0036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 y="685801"/>
            <a:ext cx="1828800" cy="5410199"/>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90800" y="685801"/>
            <a:ext cx="5715000" cy="4876800"/>
          </a:xfrm>
        </p:spPr>
        <p:txBody>
          <a:bodyPr vert="eaVert" anchor="t" anchorCtr="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908734-D58D-47A8-AC7A-7710ABA0036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0908734-D58D-47A8-AC7A-7710ABA0036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777240" y="0"/>
            <a:ext cx="7543800" cy="304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762000" y="3276600"/>
            <a:ext cx="7543800" cy="1676400"/>
          </a:xfrm>
        </p:spPr>
        <p:txBody>
          <a:bodyPr anchor="b" anchorCtr="0"/>
          <a:lstStyle>
            <a:lvl1pPr algn="l">
              <a:defRPr sz="54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62000" y="4953000"/>
            <a:ext cx="6858000" cy="914400"/>
          </a:xfrm>
        </p:spPr>
        <p:txBody>
          <a:bodyPr anchor="t" anchorCtr="0">
            <a:normAutofit/>
          </a:bodyPr>
          <a:lstStyle>
            <a:lvl1pPr marL="0" indent="0">
              <a:buNone/>
              <a:defRPr sz="28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0908734-D58D-47A8-AC7A-7710ABA00369}" type="datetimeFigureOut">
              <a:rPr lang="en-US" smtClean="0"/>
              <a:t>3/28/2014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5504C2E-FAF2-4D61-90D4-02AFC4B7DDF1}" type="slidenum">
              <a:rPr lang="en-US" smtClean="0"/>
              <a:t>‹#›</a:t>
            </a:fld>
            <a:endParaRPr lang="en-US"/>
          </a:p>
        </p:txBody>
      </p:sp>
      <p:sp>
        <p:nvSpPr>
          <p:cNvPr id="8" name="Rectangle 7"/>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620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609601"/>
            <a:ext cx="3657600" cy="376732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B0908734-D58D-47A8-AC7A-7710ABA0036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7589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589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152" y="609600"/>
            <a:ext cx="3657600" cy="639762"/>
          </a:xfrm>
        </p:spPr>
        <p:txBody>
          <a:bodyPr anchor="b">
            <a:noAutofit/>
          </a:bodyPr>
          <a:lstStyle>
            <a:lvl1pPr marL="0" indent="0">
              <a:buNone/>
              <a:defRPr sz="2800" b="0">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1329264"/>
            <a:ext cx="3657600" cy="3048000"/>
          </a:xfrm>
        </p:spPr>
        <p:txBody>
          <a:bodyPr anchor="t" anchorCtr="0"/>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0908734-D58D-47A8-AC7A-7710ABA00369}" type="datetimeFigureOut">
              <a:rPr lang="en-US" smtClean="0"/>
              <a:t>3/28/2014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5504C2E-FAF2-4D61-90D4-02AFC4B7DDF1}" type="slidenum">
              <a:rPr lang="en-US" smtClean="0"/>
              <a:t>‹#›</a:t>
            </a:fld>
            <a:endParaRPr lang="en-US"/>
          </a:p>
        </p:txBody>
      </p:sp>
      <p:cxnSp>
        <p:nvCxnSpPr>
          <p:cNvPr id="11" name="Straight Connector 10"/>
          <p:cNvCxnSpPr/>
          <p:nvPr/>
        </p:nvCxnSpPr>
        <p:spPr>
          <a:xfrm>
            <a:off x="7589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645152" y="1249362"/>
            <a:ext cx="3657600" cy="1588"/>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0908734-D58D-47A8-AC7A-7710ABA00369}" type="datetimeFigureOut">
              <a:rPr lang="en-US" smtClean="0"/>
              <a:t>3/28/2014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0908734-D58D-47A8-AC7A-7710ABA00369}" type="datetimeFigureOut">
              <a:rPr lang="en-US" smtClean="0"/>
              <a:t>3/28/2014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4572000"/>
            <a:ext cx="6784848" cy="1600200"/>
          </a:xfrm>
        </p:spPr>
        <p:txBody>
          <a:bodyPr anchor="b">
            <a:normAutofit/>
          </a:bodyPr>
          <a:lstStyle>
            <a:lvl1pPr algn="l">
              <a:defRPr sz="5400" b="0"/>
            </a:lvl1pPr>
          </a:lstStyle>
          <a:p>
            <a:r>
              <a:rPr lang="en-US" smtClean="0"/>
              <a:t>Click to edit Master title style</a:t>
            </a:r>
            <a:endParaRPr lang="en-US"/>
          </a:p>
        </p:txBody>
      </p:sp>
      <p:sp>
        <p:nvSpPr>
          <p:cNvPr id="3" name="Content Placeholder 2"/>
          <p:cNvSpPr>
            <a:spLocks noGrp="1"/>
          </p:cNvSpPr>
          <p:nvPr>
            <p:ph idx="1"/>
          </p:nvPr>
        </p:nvSpPr>
        <p:spPr>
          <a:xfrm>
            <a:off x="3710866" y="457200"/>
            <a:ext cx="4594934" cy="4114799"/>
          </a:xfrm>
        </p:spPr>
        <p:txBody>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1" y="457200"/>
            <a:ext cx="2673657" cy="4114800"/>
          </a:xfrm>
        </p:spPr>
        <p:txBody>
          <a:bodyPr>
            <a:normAutofit/>
          </a:bodyPr>
          <a:lstStyle>
            <a:lvl1pPr marL="0" indent="0">
              <a:buNone/>
              <a:defRPr sz="21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908734-D58D-47A8-AC7A-7710ABA0036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04C2E-FAF2-4D61-90D4-02AFC4B7DDF1}" type="slidenum">
              <a:rPr lang="en-US" smtClean="0"/>
              <a:t>‹#›</a:t>
            </a:fld>
            <a:endParaRPr lang="en-US"/>
          </a:p>
        </p:txBody>
      </p:sp>
      <p:cxnSp>
        <p:nvCxnSpPr>
          <p:cNvPr id="10" name="Straight Connector 9"/>
          <p:cNvCxnSpPr/>
          <p:nvPr/>
        </p:nvCxnSpPr>
        <p:spPr>
          <a:xfrm rot="5400000">
            <a:off x="1677194" y="2514600"/>
            <a:ext cx="3810000" cy="1588"/>
          </a:xfrm>
          <a:prstGeom prst="line">
            <a:avLst/>
          </a:prstGeom>
          <a:ln>
            <a:solidFill>
              <a:schemeClr val="tx2">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4572000"/>
            <a:ext cx="6784848" cy="1600200"/>
          </a:xfrm>
        </p:spPr>
        <p:txBody>
          <a:bodyPr anchor="b">
            <a:normAutofit/>
          </a:bodyPr>
          <a:lstStyle>
            <a:lvl1pPr algn="l">
              <a:defRPr sz="5400" b="0"/>
            </a:lvl1pPr>
          </a:lstStyle>
          <a:p>
            <a:r>
              <a:rPr lang="en-US" smtClean="0"/>
              <a:t>Click to edit Master title style</a:t>
            </a:r>
            <a:endParaRPr lang="en-US" dirty="0"/>
          </a:p>
        </p:txBody>
      </p:sp>
      <p:sp>
        <p:nvSpPr>
          <p:cNvPr id="3" name="Picture Placeholder 2"/>
          <p:cNvSpPr>
            <a:spLocks noGrp="1"/>
          </p:cNvSpPr>
          <p:nvPr>
            <p:ph type="pic" idx="1"/>
          </p:nvPr>
        </p:nvSpPr>
        <p:spPr>
          <a:xfrm>
            <a:off x="777240" y="457200"/>
            <a:ext cx="7543800" cy="2895600"/>
          </a:xfrm>
          <a:ln w="6350">
            <a:solidFill>
              <a:schemeClr val="tx2"/>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850392" y="3505200"/>
            <a:ext cx="7391400" cy="804862"/>
          </a:xfrm>
        </p:spPr>
        <p:txBody>
          <a:bodyPr anchor="t" anchorCtr="0">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0908734-D58D-47A8-AC7A-7710ABA00369}" type="datetimeFigureOut">
              <a:rPr lang="en-US" smtClean="0"/>
              <a:t>3/28/2014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5504C2E-FAF2-4D61-90D4-02AFC4B7DDF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2000" y="4572000"/>
            <a:ext cx="6781800" cy="1600200"/>
          </a:xfrm>
          <a:prstGeom prst="rect">
            <a:avLst/>
          </a:prstGeom>
        </p:spPr>
        <p:txBody>
          <a:bodyPr vert="horz" lIns="91440" tIns="45720" rIns="91440" bIns="45720" rtlCol="0" anchor="b" anchorCtr="0">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762000" y="685800"/>
            <a:ext cx="7543800" cy="3886200"/>
          </a:xfrm>
          <a:prstGeom prst="rect">
            <a:avLst/>
          </a:prstGeom>
        </p:spPr>
        <p:txBody>
          <a:bodyPr vert="horz" lIns="91440" tIns="45720" rIns="91440" bIns="45720" rtlCol="0" anchor="ctr" anchorCtr="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48400" y="6208776"/>
            <a:ext cx="2133600" cy="365125"/>
          </a:xfrm>
          <a:prstGeom prst="rect">
            <a:avLst/>
          </a:prstGeom>
        </p:spPr>
        <p:txBody>
          <a:bodyPr vert="horz" lIns="91440" tIns="45720" rIns="91440" bIns="45720" rtlCol="0" anchor="ctr"/>
          <a:lstStyle>
            <a:lvl1pPr algn="r">
              <a:defRPr sz="1200" b="1">
                <a:solidFill>
                  <a:schemeClr val="tx2">
                    <a:lumMod val="90000"/>
                    <a:lumOff val="10000"/>
                  </a:schemeClr>
                </a:solidFill>
                <a:latin typeface="+mn-lt"/>
              </a:defRPr>
            </a:lvl1pPr>
          </a:lstStyle>
          <a:p>
            <a:fld id="{B0908734-D58D-47A8-AC7A-7710ABA00369}" type="datetimeFigureOut">
              <a:rPr lang="en-US" smtClean="0"/>
              <a:t>3/28/2014</a:t>
            </a:fld>
            <a:endParaRPr lang="en-US"/>
          </a:p>
        </p:txBody>
      </p:sp>
      <p:sp>
        <p:nvSpPr>
          <p:cNvPr id="5" name="Footer Placeholder 4"/>
          <p:cNvSpPr>
            <a:spLocks noGrp="1"/>
          </p:cNvSpPr>
          <p:nvPr>
            <p:ph type="ftr" sz="quarter" idx="3"/>
          </p:nvPr>
        </p:nvSpPr>
        <p:spPr>
          <a:xfrm>
            <a:off x="761999" y="6208776"/>
            <a:ext cx="4873869" cy="365125"/>
          </a:xfrm>
          <a:prstGeom prst="rect">
            <a:avLst/>
          </a:prstGeom>
        </p:spPr>
        <p:txBody>
          <a:bodyPr vert="horz" lIns="91440" tIns="45720" rIns="91440" bIns="45720" rtlCol="0" anchor="ctr"/>
          <a:lstStyle>
            <a:lvl1pPr algn="l">
              <a:defRPr sz="1200" b="1">
                <a:solidFill>
                  <a:schemeClr val="tx2">
                    <a:lumMod val="90000"/>
                    <a:lumOff val="10000"/>
                  </a:schemeClr>
                </a:solidFill>
              </a:defRPr>
            </a:lvl1pPr>
          </a:lstStyle>
          <a:p>
            <a:endParaRPr lang="en-US"/>
          </a:p>
        </p:txBody>
      </p:sp>
      <p:sp>
        <p:nvSpPr>
          <p:cNvPr id="6" name="Slide Number Placeholder 5"/>
          <p:cNvSpPr>
            <a:spLocks noGrp="1"/>
          </p:cNvSpPr>
          <p:nvPr>
            <p:ph type="sldNum" sz="quarter" idx="4"/>
          </p:nvPr>
        </p:nvSpPr>
        <p:spPr>
          <a:xfrm>
            <a:off x="7620000" y="5687568"/>
            <a:ext cx="762000" cy="365125"/>
          </a:xfrm>
          <a:prstGeom prst="rect">
            <a:avLst/>
          </a:prstGeom>
        </p:spPr>
        <p:txBody>
          <a:bodyPr vert="horz" lIns="91440" tIns="45720" rIns="91440" bIns="45720" rtlCol="0" anchor="ctr"/>
          <a:lstStyle>
            <a:lvl1pPr algn="r">
              <a:defRPr sz="2400">
                <a:solidFill>
                  <a:schemeClr val="tx1">
                    <a:lumMod val="85000"/>
                    <a:lumOff val="15000"/>
                  </a:schemeClr>
                </a:solidFill>
                <a:latin typeface="+mj-lt"/>
              </a:defRPr>
            </a:lvl1pPr>
          </a:lstStyle>
          <a:p>
            <a:fld id="{B5504C2E-FAF2-4D61-90D4-02AFC4B7DDF1}" type="slidenum">
              <a:rPr lang="en-US" smtClean="0"/>
              <a:t>‹#›</a:t>
            </a:fld>
            <a:endParaRPr lang="en-US"/>
          </a:p>
        </p:txBody>
      </p:sp>
      <p:sp>
        <p:nvSpPr>
          <p:cNvPr id="8" name="Rectangle 7"/>
          <p:cNvSpPr/>
          <p:nvPr/>
        </p:nvSpPr>
        <p:spPr>
          <a:xfrm>
            <a:off x="777240" y="0"/>
            <a:ext cx="7543800" cy="381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777240" y="6172200"/>
            <a:ext cx="7543800" cy="27432"/>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54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594360" indent="-274320" algn="l" defTabSz="914400" rtl="0" eaLnBrk="1" latinLnBrk="0" hangingPunct="1">
        <a:spcBef>
          <a:spcPct val="20000"/>
        </a:spcBef>
        <a:buClr>
          <a:schemeClr val="accent1"/>
        </a:buClr>
        <a:buFont typeface="Arial" pitchFamily="34" charset="0"/>
        <a:buChar char="•"/>
        <a:defRPr sz="2200" kern="1200">
          <a:solidFill>
            <a:schemeClr val="tx2"/>
          </a:solidFill>
          <a:latin typeface="+mn-lt"/>
          <a:ea typeface="+mn-ea"/>
          <a:cs typeface="+mn-cs"/>
        </a:defRPr>
      </a:lvl2pPr>
      <a:lvl3pPr marL="868680" indent="-228600" algn="l" defTabSz="914400" rtl="0" eaLnBrk="1" latinLnBrk="0" hangingPunct="1">
        <a:spcBef>
          <a:spcPct val="20000"/>
        </a:spcBef>
        <a:buClr>
          <a:schemeClr val="accent1"/>
        </a:buClr>
        <a:buFont typeface="Arial" pitchFamily="34" charset="0"/>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Font typeface="Arial" pitchFamily="34" charset="0"/>
        <a:buChar char="•"/>
        <a:defRPr sz="1800" kern="1200">
          <a:solidFill>
            <a:schemeClr val="tx2"/>
          </a:solidFill>
          <a:latin typeface="+mn-lt"/>
          <a:ea typeface="+mn-ea"/>
          <a:cs typeface="+mn-cs"/>
        </a:defRPr>
      </a:lvl4pPr>
      <a:lvl5pPr marL="1371600" indent="-228600" algn="l" defTabSz="914400" rtl="0" eaLnBrk="1" latinLnBrk="0" hangingPunct="1">
        <a:spcBef>
          <a:spcPct val="20000"/>
        </a:spcBef>
        <a:buClr>
          <a:schemeClr val="accent1"/>
        </a:buClr>
        <a:buFont typeface="Arial" pitchFamily="34" charset="0"/>
        <a:buChar char="•"/>
        <a:defRPr sz="1800" kern="1200" baseline="0">
          <a:solidFill>
            <a:schemeClr val="tx2"/>
          </a:solidFill>
          <a:latin typeface="+mn-lt"/>
          <a:ea typeface="+mn-ea"/>
          <a:cs typeface="+mn-cs"/>
        </a:defRPr>
      </a:lvl5pPr>
      <a:lvl6pPr marL="164592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6pPr>
      <a:lvl7pPr marL="1901952"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7pPr>
      <a:lvl8pPr marL="219456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8pPr>
      <a:lvl9pPr marL="2468880" indent="-228600" algn="l" defTabSz="914400" rtl="0" eaLnBrk="1" latinLnBrk="0" hangingPunct="1">
        <a:spcBef>
          <a:spcPct val="20000"/>
        </a:spcBef>
        <a:buClr>
          <a:schemeClr val="accent1"/>
        </a:buClr>
        <a:buFont typeface="Arial" pitchFamily="34" charset="0"/>
        <a:buChar char="•"/>
        <a:defRPr sz="16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2971800"/>
            <a:ext cx="7543800" cy="1524000"/>
          </a:xfrm>
        </p:spPr>
        <p:txBody>
          <a:bodyPr/>
          <a:lstStyle/>
          <a:p>
            <a:r>
              <a:rPr lang="en-US" dirty="0" smtClean="0"/>
              <a:t>Free Expression</a:t>
            </a:r>
            <a:endParaRPr lang="en-US" dirty="0"/>
          </a:p>
        </p:txBody>
      </p:sp>
      <p:sp>
        <p:nvSpPr>
          <p:cNvPr id="3" name="Subtitle 2"/>
          <p:cNvSpPr>
            <a:spLocks noGrp="1"/>
          </p:cNvSpPr>
          <p:nvPr>
            <p:ph type="subTitle" idx="1"/>
          </p:nvPr>
        </p:nvSpPr>
        <p:spPr>
          <a:xfrm>
            <a:off x="762000" y="4572000"/>
            <a:ext cx="6858000" cy="1676400"/>
          </a:xfrm>
        </p:spPr>
        <p:txBody>
          <a:bodyPr>
            <a:noAutofit/>
          </a:bodyPr>
          <a:lstStyle/>
          <a:p>
            <a:r>
              <a:rPr lang="en-US" sz="2000" dirty="0" smtClean="0"/>
              <a:t>“Free expression is the base of human rights, the root of human nature and the mother of truth. To kill free speech is to insult human rights, to stifle human nature and to suppress truth.”</a:t>
            </a:r>
          </a:p>
          <a:p>
            <a:r>
              <a:rPr lang="en-US" sz="2000" dirty="0" smtClean="0"/>
              <a:t>~Liu </a:t>
            </a:r>
            <a:r>
              <a:rPr lang="en-US" sz="2000" dirty="0" err="1" smtClean="0"/>
              <a:t>Xiaobo</a:t>
            </a:r>
            <a:endParaRPr lang="en-US" sz="2000" dirty="0" smtClean="0"/>
          </a:p>
        </p:txBody>
      </p:sp>
    </p:spTree>
    <p:extLst>
      <p:ext uri="{BB962C8B-B14F-4D97-AF65-F5344CB8AC3E}">
        <p14:creationId xmlns:p14="http://schemas.microsoft.com/office/powerpoint/2010/main" val="15817926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idx="1"/>
          </p:nvPr>
        </p:nvSpPr>
        <p:spPr/>
        <p:txBody>
          <a:bodyPr>
            <a:normAutofit/>
          </a:bodyPr>
          <a:lstStyle/>
          <a:p>
            <a:endParaRPr lang="en-US" dirty="0"/>
          </a:p>
          <a:p>
            <a:r>
              <a:rPr lang="en-US" sz="2800" dirty="0" smtClean="0"/>
              <a:t>Free Expression (n)- </a:t>
            </a:r>
            <a:endParaRPr lang="en-US" sz="2800" dirty="0"/>
          </a:p>
          <a:p>
            <a:pPr marL="0" indent="0">
              <a:buNone/>
            </a:pPr>
            <a:r>
              <a:rPr lang="en-US" sz="2800" dirty="0"/>
              <a:t>Right to express one's ideas and opinions freely through speech, writing, and other forms of communication but without deliberately causing harm to others' character and/or reputation by false or misleading statements. Freedom of press is part of freedom of expression.</a:t>
            </a:r>
          </a:p>
          <a:p>
            <a:endParaRPr lang="en-US" dirty="0"/>
          </a:p>
        </p:txBody>
      </p:sp>
    </p:spTree>
    <p:extLst>
      <p:ext uri="{BB962C8B-B14F-4D97-AF65-F5344CB8AC3E}">
        <p14:creationId xmlns:p14="http://schemas.microsoft.com/office/powerpoint/2010/main" val="14920212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Free Expression</a:t>
            </a:r>
            <a:endParaRPr lang="en-US" dirty="0"/>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200400"/>
            <a:ext cx="2857500" cy="1905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920" y="1447800"/>
            <a:ext cx="2743200" cy="3153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076700" y="685800"/>
            <a:ext cx="3810000" cy="20097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9752963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NewsPrint">
  <a:themeElements>
    <a:clrScheme name="NewsPrint">
      <a:dk1>
        <a:sysClr val="windowText" lastClr="000000"/>
      </a:dk1>
      <a:lt1>
        <a:sysClr val="window" lastClr="FFFFFF"/>
      </a:lt1>
      <a:dk2>
        <a:srgbClr val="303030"/>
      </a:dk2>
      <a:lt2>
        <a:srgbClr val="DEDEE0"/>
      </a:lt2>
      <a:accent1>
        <a:srgbClr val="AD0101"/>
      </a:accent1>
      <a:accent2>
        <a:srgbClr val="726056"/>
      </a:accent2>
      <a:accent3>
        <a:srgbClr val="AC956E"/>
      </a:accent3>
      <a:accent4>
        <a:srgbClr val="808DA9"/>
      </a:accent4>
      <a:accent5>
        <a:srgbClr val="424E5B"/>
      </a:accent5>
      <a:accent6>
        <a:srgbClr val="730E00"/>
      </a:accent6>
      <a:hlink>
        <a:srgbClr val="D26900"/>
      </a:hlink>
      <a:folHlink>
        <a:srgbClr val="D89243"/>
      </a:folHlink>
    </a:clrScheme>
    <a:fontScheme name="NewsPrint">
      <a:majorFont>
        <a:latin typeface="Impact"/>
        <a:ea typeface=""/>
        <a:cs typeface=""/>
        <a:font script="Jpan" typeface="HGP創英角ｺﾞｼｯｸUB"/>
        <a:font script="Hang" typeface="HY견고딕"/>
        <a:font script="Hans" typeface="微软雅黑"/>
        <a:font script="Hant" typeface="微軟正黑體"/>
        <a:font script="Arab" typeface="Tahoma"/>
        <a:font script="Hebr" typeface="To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imes New Roman"/>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NewsPrint">
      <a:fillStyleLst>
        <a:solidFill>
          <a:schemeClr val="phClr"/>
        </a:solidFill>
        <a:gradFill rotWithShape="1">
          <a:gsLst>
            <a:gs pos="0">
              <a:schemeClr val="phClr">
                <a:tint val="37000"/>
                <a:hueMod val="100000"/>
                <a:satMod val="200000"/>
                <a:lumMod val="88000"/>
              </a:schemeClr>
            </a:gs>
            <a:gs pos="100000">
              <a:schemeClr val="phClr">
                <a:tint val="53000"/>
                <a:shade val="100000"/>
                <a:hueMod val="100000"/>
                <a:satMod val="350000"/>
                <a:lumMod val="79000"/>
              </a:schemeClr>
            </a:gs>
          </a:gsLst>
          <a:lin ang="5400000" scaled="1"/>
        </a:gradFill>
        <a:gradFill rotWithShape="1">
          <a:gsLst>
            <a:gs pos="0">
              <a:schemeClr val="phClr">
                <a:tint val="83000"/>
                <a:shade val="100000"/>
                <a:alpha val="100000"/>
                <a:hueMod val="100000"/>
                <a:satMod val="220000"/>
                <a:lumMod val="90000"/>
              </a:schemeClr>
            </a:gs>
            <a:gs pos="76000">
              <a:schemeClr val="phClr">
                <a:shade val="100000"/>
              </a:schemeClr>
            </a:gs>
            <a:gs pos="100000">
              <a:schemeClr val="phClr">
                <a:shade val="93000"/>
                <a:alpha val="100000"/>
                <a:satMod val="100000"/>
                <a:lumMod val="93000"/>
              </a:schemeClr>
            </a:gs>
          </a:gsLst>
          <a:path path="circle">
            <a:fillToRect l="15000" t="15000" r="100000" b="100000"/>
          </a:path>
        </a:gradFill>
      </a:fillStyleLst>
      <a:lnStyleLst>
        <a:ln w="15875" cap="flat" cmpd="sng" algn="ctr">
          <a:solidFill>
            <a:schemeClr val="phClr"/>
          </a:solidFill>
          <a:prstDash val="solid"/>
        </a:ln>
        <a:ln w="22225" cap="flat" cmpd="sng" algn="ctr">
          <a:solidFill>
            <a:schemeClr val="phClr"/>
          </a:solidFill>
          <a:prstDash val="solid"/>
        </a:ln>
        <a:ln w="34925" cap="flat" cmpd="sng" algn="ctr">
          <a:solidFill>
            <a:schemeClr val="phClr"/>
          </a:solidFill>
          <a:prstDash val="solid"/>
        </a:ln>
      </a:lnStyleLst>
      <a:effectStyleLst>
        <a:effectStyle>
          <a:effectLst>
            <a:outerShdw blurRad="50800" dist="12700" dir="5280000" rotWithShape="0">
              <a:srgbClr val="000000">
                <a:alpha val="40000"/>
              </a:srgbClr>
            </a:outerShdw>
          </a:effectLst>
        </a:effectStyle>
        <a:effectStyle>
          <a:effectLst>
            <a:outerShdw blurRad="38100" dist="38100" dir="5400000" rotWithShape="0">
              <a:srgbClr val="000000">
                <a:alpha val="35000"/>
              </a:srgbClr>
            </a:outerShdw>
          </a:effectLst>
        </a:effectStyle>
        <a:effectStyle>
          <a:effectLst>
            <a:outerShdw blurRad="38100" dist="38100" dir="5400000" rotWithShape="0">
              <a:srgbClr val="000000">
                <a:alpha val="35000"/>
              </a:srgbClr>
            </a:outerShdw>
          </a:effectLst>
          <a:scene3d>
            <a:camera prst="orthographicFront">
              <a:rot lat="0" lon="0" rev="0"/>
            </a:camera>
            <a:lightRig rig="brightRoom" dir="tl"/>
          </a:scene3d>
          <a:sp3d contourW="12700">
            <a:bevelT w="31750" h="12700"/>
            <a:contourClr>
              <a:schemeClr val="phClr"/>
            </a:contourClr>
          </a:sp3d>
        </a:effectStyle>
      </a:effectStyleLst>
      <a:bgFillStyleLst>
        <a:solidFill>
          <a:schemeClr val="phClr"/>
        </a:solidFill>
        <a:gradFill rotWithShape="1">
          <a:gsLst>
            <a:gs pos="0">
              <a:schemeClr val="phClr">
                <a:tint val="93000"/>
              </a:schemeClr>
            </a:gs>
            <a:gs pos="100000">
              <a:schemeClr val="phClr">
                <a:shade val="55000"/>
              </a:schemeClr>
            </a:gs>
          </a:gsLst>
          <a:lin ang="5400000" scaled="1"/>
        </a:gradFill>
        <a:blipFill rotWithShape="1">
          <a:blip xmlns:r="http://schemas.openxmlformats.org/officeDocument/2006/relationships" r:embed="rId1">
            <a:duotone>
              <a:schemeClr val="phClr">
                <a:shade val="20000"/>
                <a:satMod val="350000"/>
                <a:lumMod val="125000"/>
              </a:schemeClr>
              <a:schemeClr val="phClr">
                <a:tint val="90000"/>
                <a:satMod val="25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Newsprint</Template>
  <TotalTime>11</TotalTime>
  <Words>98</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NewsPrint</vt:lpstr>
      <vt:lpstr>Free Expression</vt:lpstr>
      <vt:lpstr>Definition</vt:lpstr>
      <vt:lpstr>Free Expression</vt:lpstr>
    </vt:vector>
  </TitlesOfParts>
  <Company>Virginia Beach City Public Schools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Free Expression</dc:title>
  <dc:creator>vjdean</dc:creator>
  <cp:lastModifiedBy>vjdean</cp:lastModifiedBy>
  <cp:revision>2</cp:revision>
  <dcterms:created xsi:type="dcterms:W3CDTF">2014-03-28T12:58:12Z</dcterms:created>
  <dcterms:modified xsi:type="dcterms:W3CDTF">2014-03-28T15:12:03Z</dcterms:modified>
</cp:coreProperties>
</file>